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1A8BE9A-2BE7-4B90-9AF9-C7FB85A9C664}" type="datetimeFigureOut">
              <a:rPr lang="en-US" smtClean="0"/>
              <a:t>9/25/2011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5AD1535-D40D-4592-BA7B-34EA038D256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Harrier AV-8B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JULIE BEYER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is an informational non fiction genre book.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This book  the Harrier AV-8B is all about  this aircraft .  It shows you how it was made and first used. It tells you how it takes off like a helicopter. It tells you how this advantage is used for the military  against enemies.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would recommend this book to a brother of one of brother’s friends.  He joined the Air </a:t>
            </a:r>
            <a:r>
              <a:rPr lang="en-US" dirty="0" smtClean="0"/>
              <a:t>F</a:t>
            </a:r>
            <a:r>
              <a:rPr lang="en-US" dirty="0" smtClean="0"/>
              <a:t>orce and is now at the Air Force Academy in Colorado Springs.   It will help him identify friendly aircraft.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6" name="Content Placeholder 5" descr="IMG_0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219200"/>
            <a:ext cx="4232001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IMG_0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1143000"/>
            <a:ext cx="3604814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parts of the Harrier AV-8B</a:t>
            </a:r>
            <a:endParaRPr lang="en-US" dirty="0"/>
          </a:p>
        </p:txBody>
      </p:sp>
      <p:pic>
        <p:nvPicPr>
          <p:cNvPr id="6" name="Content Placeholder 5" descr="IMG_0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5961" y="1554163"/>
            <a:ext cx="6124478" cy="45259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64</Words>
  <Application>Microsoft Office PowerPoint</Application>
  <PresentationFormat>On-screen Show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Trek</vt:lpstr>
      <vt:lpstr>The Harrier AV-8B</vt:lpstr>
      <vt:lpstr>GENRE</vt:lpstr>
      <vt:lpstr>SUMMARY</vt:lpstr>
      <vt:lpstr>Recommendation</vt:lpstr>
      <vt:lpstr>pictures</vt:lpstr>
      <vt:lpstr>The parts of the Harrier AV-8B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Harrier av-8b</dc:title>
  <dc:creator>Chris Hafner</dc:creator>
  <cp:lastModifiedBy>Chris Hafner</cp:lastModifiedBy>
  <cp:revision>2</cp:revision>
  <dcterms:created xsi:type="dcterms:W3CDTF">2011-09-25T20:59:43Z</dcterms:created>
  <dcterms:modified xsi:type="dcterms:W3CDTF">2011-09-25T21:55:48Z</dcterms:modified>
</cp:coreProperties>
</file>